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NZ" sz="1200" strike="noStrike">
                <a:solidFill>
                  <a:srgbClr val="8B8B8B"/>
                </a:solidFill>
                <a:latin typeface="Calibri"/>
              </a:rPr>
              <a:t>9/02/16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4AB4420-4351-45CC-AF52-B0D8648A31AC}" type="slidenum">
              <a:rPr lang="en-NZ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NZ" sz="1200" strike="noStrike">
                <a:solidFill>
                  <a:srgbClr val="8B8B8B"/>
                </a:solidFill>
                <a:latin typeface="Calibri"/>
              </a:rPr>
              <a:t>9/02/16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9C0512-5911-492D-B166-C68C7B758709}" type="slidenum">
              <a:rPr lang="en-NZ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6000" strike="noStrike" dirty="0">
                <a:solidFill>
                  <a:srgbClr val="000000"/>
                </a:solidFill>
                <a:latin typeface="Calibri"/>
              </a:rPr>
              <a:t>Test::</a:t>
            </a:r>
            <a:r>
              <a:rPr lang="en-US" sz="6000" strike="noStrike" dirty="0" err="1" smtClean="0">
                <a:solidFill>
                  <a:srgbClr val="000000"/>
                </a:solidFill>
                <a:latin typeface="Calibri"/>
              </a:rPr>
              <a:t>ArrayOfScalars</a:t>
            </a:r>
            <a:endParaRPr lang="en-US" sz="6000" strike="noStrike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Useful or </a:t>
            </a:r>
            <a:r>
              <a:rPr lang="en-US" sz="4400" dirty="0" err="1" smtClean="0">
                <a:solidFill>
                  <a:srgbClr val="000000"/>
                </a:solidFill>
                <a:latin typeface="Calibri"/>
              </a:rPr>
              <a:t>Wot</a:t>
            </a:r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!</a:t>
            </a:r>
            <a:endParaRPr lang="en-US" sz="4400" strike="noStrike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en-US" sz="4400" strike="noStrike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3600" dirty="0" smtClean="0">
                <a:solidFill>
                  <a:srgbClr val="000000"/>
                </a:solidFill>
                <a:latin typeface="Calibri"/>
              </a:rPr>
              <a:t>Tai Paul 2016</a:t>
            </a:r>
            <a:endParaRPr sz="1400" dirty="0"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What Next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Reveal to me that this module is already in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existance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 and called something else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Encourage me to publish it on CPAN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Encourage me to also enhance it for 2D </a:t>
            </a:r>
            <a:r>
              <a:rPr lang="en-US" sz="3200" strike="noStrike" dirty="0" smtClean="0">
                <a:solidFill>
                  <a:srgbClr val="000000"/>
                </a:solidFill>
                <a:latin typeface="Calibri"/>
              </a:rPr>
              <a:t>relative references 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e.g.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top_right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top_rightmost</a:t>
            </a: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strike="noStrike" dirty="0" err="1">
                <a:solidFill>
                  <a:srgbClr val="000000"/>
                </a:solidFill>
                <a:latin typeface="Calibri"/>
              </a:rPr>
              <a:t>center_middle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Name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1187640" y="1989000"/>
            <a:ext cx="741636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sz="3600" b="1" strike="noStrike">
                <a:solidFill>
                  <a:srgbClr val="000000"/>
                </a:solidFill>
                <a:latin typeface="Calibri"/>
              </a:rPr>
              <a:t>Test::ArrayOfScalar </a:t>
            </a:r>
            <a:endParaRPr/>
          </a:p>
          <a:p>
            <a:pPr>
              <a:lnSpc>
                <a:spcPct val="100000"/>
              </a:lnSpc>
            </a:pPr>
            <a:r>
              <a:rPr lang="en-NZ" sz="3600" strike="noStrike">
                <a:solidFill>
                  <a:srgbClr val="000000"/>
                </a:solidFill>
                <a:latin typeface="Calibri"/>
              </a:rPr>
              <a:t>Process a set of tests against an array using absolute or relative address references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Description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strike="noStrike">
                <a:solidFill>
                  <a:srgbClr val="000000"/>
                </a:solidFill>
                <a:latin typeface="Calibri"/>
              </a:rPr>
              <a:t>Test::ArrayOfScalars </a:t>
            </a:r>
            <a:r>
              <a:rPr lang="en-US" sz="3200" strike="noStrike">
                <a:solidFill>
                  <a:srgbClr val="000000"/>
                </a:solidFill>
                <a:latin typeface="Calibri"/>
              </a:rPr>
              <a:t>provides a method for testing multiple parts of an array using both absolute and relative addresses (translated into slices) of an array.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Absolute addresses are a number reference into the array following “standard” perl reference. i.e. 0 is the 1</a:t>
            </a:r>
            <a:r>
              <a:rPr lang="en-US" sz="3200" strike="noStrike" baseline="30000">
                <a:solidFill>
                  <a:srgbClr val="000000"/>
                </a:solidFill>
                <a:latin typeface="Calibri"/>
              </a:rPr>
              <a:t>st</a:t>
            </a:r>
            <a:r>
              <a:rPr lang="en-US" sz="3200" strike="noStrike">
                <a:solidFill>
                  <a:srgbClr val="000000"/>
                </a:solidFill>
                <a:latin typeface="Calibri"/>
              </a:rPr>
              <a:t> element, 1 is the second, -1 is the last element, etc.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Description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Relative addresses, perhaps not specific addresses are those that use an adjective or adjective phrase to define where to look.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For example: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	at_top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	middle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	bottom_half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	bottom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Problems Solved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Scenario:  A program produces an HTML page for data selected from a data base listing of members of PM Wellington.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You want to test that the date is at or near the bottom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The &lt;/html&gt; tag is the last line.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The records found is reported near the top.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The title ,’PM Wellington Members’ is near the top.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My name, Tai Paul, is in the middle.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Test Specifications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107640" y="1700640"/>
            <a:ext cx="9036000" cy="319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my $tests = {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 proves =&gt; Members report contains </a:t>
            </a:r>
            <a:r>
              <a:rPr lang="en-NZ" sz="1200" strike="noStrike" dirty="0" err="1">
                <a:solidFill>
                  <a:srgbClr val="000000"/>
                </a:solidFill>
                <a:latin typeface="Bitstream Vera Sans Mono"/>
              </a:rPr>
              <a:t>relavent</a:t>
            </a: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information}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 , </a:t>
            </a:r>
            <a:r>
              <a:rPr lang="en-NZ" sz="1200" strike="noStrike" dirty="0" err="1">
                <a:solidFill>
                  <a:srgbClr val="000000"/>
                </a:solidFill>
                <a:latin typeface="Bitstream Vera Sans Mono"/>
              </a:rPr>
              <a:t>expected_number_of_output_lines</a:t>
            </a: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=&gt; q{409}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 , </a:t>
            </a:r>
            <a:r>
              <a:rPr lang="en-NZ" sz="1200" strike="noStrike" dirty="0" err="1">
                <a:solidFill>
                  <a:srgbClr val="000000"/>
                </a:solidFill>
                <a:latin typeface="Bitstream Vera Sans Mono"/>
              </a:rPr>
              <a:t>expected_output</a:t>
            </a: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                =&gt; [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    { line =&gt; ‘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near_bottom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’, contains =&gt; q{&lt;span class=‘</a:t>
            </a:r>
            <a:r>
              <a:rPr lang="en-NZ" sz="1200" b="1" strike="noStrike" dirty="0" smtClean="0">
                <a:solidFill>
                  <a:srgbClr val="000000"/>
                </a:solidFill>
                <a:latin typeface="Bitstream Vera Sans Mono"/>
              </a:rPr>
              <a:t>date’&gt;}, 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proves =&gt; q{Date is there}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   ,{ line =&gt; -1,            equals   =&gt; q{&lt;/html&gt;},            proves =&gt; q{html closed}  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   ,{ line =&gt; ‘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near_top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',    contains =&gt; 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qr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{\d+ members},       proves =&gt; q{members reported} }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   ,{ line =&gt; ‘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in_middle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',   contains =&gt; q{Tai Paul},           proves =&gt; q{I’m in the list}   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   ]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    };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my @output = </a:t>
            </a:r>
            <a:r>
              <a:rPr lang="en-NZ" sz="1200" strike="noStrike" dirty="0" err="1">
                <a:solidFill>
                  <a:srgbClr val="000000"/>
                </a:solidFill>
                <a:latin typeface="Bitstream Vera Sans Mono"/>
              </a:rPr>
              <a:t>get_report_output_from_somewhere</a:t>
            </a:r>
            <a:r>
              <a:rPr lang="en-NZ" sz="1200" strike="noStrike" dirty="0">
                <a:solidFill>
                  <a:srgbClr val="000000"/>
                </a:solidFill>
                <a:latin typeface="Bitstream Vera Sans Mono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my $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array_tester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 = Test::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ArrayOfScalars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-&gt;new( tests =&gt; $tests, array =&gt; \@array);</a:t>
            </a:r>
            <a:endParaRPr dirty="0"/>
          </a:p>
          <a:p>
            <a:pPr>
              <a:lnSpc>
                <a:spcPct val="100000"/>
              </a:lnSpc>
            </a:pP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$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array_tester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-&gt;</a:t>
            </a:r>
            <a:r>
              <a:rPr lang="en-NZ" sz="1200" b="1" strike="noStrike" dirty="0" err="1">
                <a:solidFill>
                  <a:srgbClr val="000000"/>
                </a:solidFill>
                <a:latin typeface="Bitstream Vera Sans Mono"/>
              </a:rPr>
              <a:t>array_tests_ok</a:t>
            </a:r>
            <a:r>
              <a:rPr lang="en-NZ" sz="1200" b="1" strike="noStrike" dirty="0">
                <a:solidFill>
                  <a:srgbClr val="000000"/>
                </a:solidFill>
                <a:latin typeface="Bitstream Vera Sans Mono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The Perl Magic : Part 1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323528" y="1600200"/>
            <a:ext cx="864096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strike="noStrike" dirty="0">
                <a:solidFill>
                  <a:srgbClr val="000000"/>
                </a:solidFill>
                <a:latin typeface="Calibri"/>
              </a:rPr>
              <a:t>Parse the address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sub _</a:t>
            </a:r>
            <a:r>
              <a:rPr lang="en-US" strike="noStrike" dirty="0" err="1">
                <a:solidFill>
                  <a:srgbClr val="000000"/>
                </a:solidFill>
                <a:latin typeface="Bitstream Vera Sans Mono"/>
              </a:rPr>
              <a:t>parse_line_number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my $self        = shift;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my $</a:t>
            </a:r>
            <a:r>
              <a:rPr lang="en-US" strike="noStrike" dirty="0" err="1">
                <a:solidFill>
                  <a:srgbClr val="000000"/>
                </a:solidFill>
                <a:latin typeface="Bitstream Vera Sans Mono"/>
              </a:rPr>
              <a:t>line_number</a:t>
            </a: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= shift;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if ( $</a:t>
            </a:r>
            <a:r>
              <a:rPr lang="en-US" strike="noStrike" dirty="0" err="1">
                <a:solidFill>
                  <a:srgbClr val="000000"/>
                </a:solidFill>
                <a:latin typeface="Bitstream Vera Sans Mono"/>
              </a:rPr>
              <a:t>line_number</a:t>
            </a: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=~ /^[-]*\d+$/ 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 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   return $</a:t>
            </a:r>
            <a:r>
              <a:rPr lang="en-US" strike="noStrike" dirty="0" err="1">
                <a:solidFill>
                  <a:srgbClr val="000000"/>
                </a:solidFill>
                <a:latin typeface="Bitstream Vera Sans Mono"/>
              </a:rPr>
              <a:t>line_number</a:t>
            </a: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, $</a:t>
            </a:r>
            <a:r>
              <a:rPr lang="en-US" strike="noStrike" dirty="0" err="1">
                <a:solidFill>
                  <a:srgbClr val="000000"/>
                </a:solidFill>
                <a:latin typeface="Bitstream Vera Sans Mono"/>
              </a:rPr>
              <a:t>line_number</a:t>
            </a: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 return $self-&gt;$</a:t>
            </a:r>
            <a:r>
              <a:rPr lang="en-US" strike="noStrike" dirty="0" err="1">
                <a:solidFill>
                  <a:srgbClr val="000000"/>
                </a:solidFill>
                <a:latin typeface="Bitstream Vera Sans Mono"/>
              </a:rPr>
              <a:t>line_number</a:t>
            </a:r>
            <a:r>
              <a:rPr lang="en-US" strike="noStrike" dirty="0" smtClean="0">
                <a:solidFill>
                  <a:srgbClr val="000000"/>
                </a:solidFill>
                <a:latin typeface="Bitstream Vera Sans Mono"/>
              </a:rPr>
              <a:t>();  # Indirect reference to sub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000000"/>
                </a:solidFill>
                <a:latin typeface="Bitstream Vera Sans Mono"/>
              </a:rPr>
              <a:t>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The Perl Magic: Part 2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after_the_top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(@_,0.34, 1.00);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anywhere 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(@_,0.00, 1.00);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at_bottom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(@_,0.95, 1.00);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at_top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(@_,0.00, 0.05);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before_the_end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(@_,0.00, 0.66);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bottom   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(@_,1.00, 1.00);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bottom_half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(@_,0.50, 1.00);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bottom_third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(@_,0.66, 1.00);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in_middle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(@_,0.35, 0.65);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middle_third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(@_,0.33, 0.66);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near_bottom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(@_,0.85, 0.95);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near_middle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(@_,0.45, 0.55);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near_top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(@_,0.05, 0.15);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top      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(@_,0.00, 0.00);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top_half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(@_,0.00, 0.50); }</a:t>
            </a:r>
            <a:endParaRPr sz="1050" dirty="0"/>
          </a:p>
          <a:p>
            <a:pPr>
              <a:lnSpc>
                <a:spcPct val="100000"/>
              </a:lnSpc>
            </a:pP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sub 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top_third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       {return _</a:t>
            </a:r>
            <a:r>
              <a:rPr lang="en-US" sz="1600" strike="noStrike" dirty="0" err="1">
                <a:solidFill>
                  <a:srgbClr val="000000"/>
                </a:solidFill>
                <a:latin typeface="Bitstream Vera Sans Mono"/>
              </a:rPr>
              <a:t>relative_position</a:t>
            </a:r>
            <a:r>
              <a:rPr lang="en-US" sz="1600" strike="noStrike" dirty="0">
                <a:solidFill>
                  <a:srgbClr val="000000"/>
                </a:solidFill>
                <a:latin typeface="Bitstream Vera Sans Mono"/>
              </a:rPr>
              <a:t>(@_,0.00, 0.33); }</a:t>
            </a:r>
            <a:endParaRPr sz="1050" dirty="0"/>
          </a:p>
          <a:p>
            <a:pPr>
              <a:lnSpc>
                <a:spcPct val="100000"/>
              </a:lnSpc>
            </a:pPr>
            <a:endParaRPr sz="10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Perl Magic: Part 3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sub _relative_position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  {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   my $self = shift;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   my ( $from, $to ) = @_;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   return int( $self-&gt;last_index * $from 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     , int( $self-&gt;last_index * $to );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Bitstream Vera Sans Mono"/>
              </a:rPr>
              <a:t>  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702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Tai Paul</cp:lastModifiedBy>
  <cp:revision>4</cp:revision>
  <dcterms:modified xsi:type="dcterms:W3CDTF">2016-02-09T18:12:01Z</dcterms:modified>
</cp:coreProperties>
</file>